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11"/>
  </p:normalViewPr>
  <p:slideViewPr>
    <p:cSldViewPr snapToGrid="0" snapToObjects="1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32A1A4-8A88-744D-B6CE-A5CB961855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Relazione finale referente </a:t>
            </a:r>
            <a:r>
              <a:rPr lang="it-IT" dirty="0" err="1"/>
              <a:t>erasmus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E983B9F-0D99-DE41-BF03-EAFC85BED8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Progetto KA 122-ADU</a:t>
            </a:r>
          </a:p>
          <a:p>
            <a:r>
              <a:rPr lang="it-IT" dirty="0"/>
              <a:t>Anno scolastico 2023/2024</a:t>
            </a:r>
          </a:p>
        </p:txBody>
      </p:sp>
    </p:spTree>
    <p:extLst>
      <p:ext uri="{BB962C8B-B14F-4D97-AF65-F5344CB8AC3E}">
        <p14:creationId xmlns:p14="http://schemas.microsoft.com/office/powerpoint/2010/main" val="172296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1BAFED-51A5-2F45-9CD1-D4BA85653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«Insieme in </a:t>
            </a:r>
            <a:r>
              <a:rPr lang="it-IT" sz="3200" dirty="0" err="1"/>
              <a:t>europa</a:t>
            </a:r>
            <a:r>
              <a:rPr lang="it-IT" sz="3200" dirty="0"/>
              <a:t>-studenti e docenti del </a:t>
            </a:r>
            <a:r>
              <a:rPr lang="it-IT" sz="3200" dirty="0" err="1"/>
              <a:t>cPIA</a:t>
            </a:r>
            <a:r>
              <a:rPr lang="it-IT" sz="3200" dirty="0"/>
              <a:t> di </a:t>
            </a:r>
            <a:r>
              <a:rPr lang="it-IT" sz="3200" dirty="0" err="1"/>
              <a:t>lucca</a:t>
            </a:r>
            <a:r>
              <a:rPr lang="it-IT" sz="3200" dirty="0"/>
              <a:t>- uniti per l’inclusione, il digitale e l’ambiente»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141837-BB35-9044-AD5E-06946A158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t-IT" b="1" dirty="0"/>
              <a:t>Periodo di Attuazione:</a:t>
            </a:r>
            <a:r>
              <a:rPr lang="it-IT" dirty="0"/>
              <a:t> 01/11/2023  -  30/04/2025</a:t>
            </a:r>
          </a:p>
          <a:p>
            <a:pPr lvl="0"/>
            <a:r>
              <a:rPr lang="it-IT" b="1" dirty="0"/>
              <a:t>Referenti del Progetto:</a:t>
            </a:r>
            <a:r>
              <a:rPr lang="it-IT" dirty="0"/>
              <a:t> Isabelle Cottone, Maria Alice </a:t>
            </a:r>
            <a:r>
              <a:rPr lang="it-IT" dirty="0" err="1"/>
              <a:t>Caracausi</a:t>
            </a:r>
            <a:endParaRPr lang="it-IT" dirty="0"/>
          </a:p>
          <a:p>
            <a:r>
              <a:rPr lang="it-IT" b="1" dirty="0"/>
              <a:t>Obiettivi del Progetto:</a:t>
            </a:r>
            <a:endParaRPr lang="it-IT" dirty="0"/>
          </a:p>
          <a:p>
            <a:pPr lvl="0"/>
            <a:r>
              <a:rPr lang="it-IT" dirty="0"/>
              <a:t>Migliorare la didattica nella nostra scuola in un’ottica più inclusiva </a:t>
            </a:r>
          </a:p>
          <a:p>
            <a:pPr lvl="0"/>
            <a:r>
              <a:rPr lang="it-IT" dirty="0"/>
              <a:t>Migliorare la qualità dei percorsi di istruzione degli studenti adulti attraverso mobilità europee. </a:t>
            </a:r>
          </a:p>
          <a:p>
            <a:pPr lvl="0"/>
            <a:r>
              <a:rPr lang="it-IT" dirty="0"/>
              <a:t>Implementare l’uso del digitale e sfruttarne al meglio le potenzialità, sia nella didattica che nell’organizzazione del lavoro quotidiano della nostra istituzione scolastica </a:t>
            </a:r>
          </a:p>
          <a:p>
            <a:pPr lvl="0"/>
            <a:r>
              <a:rPr lang="it-IT" dirty="0"/>
              <a:t>Aumentare la consapevolezza sul tema dell’ambiente e adottare pratiche sempre più sostenibili</a:t>
            </a:r>
          </a:p>
          <a:p>
            <a:pPr lvl="0"/>
            <a:r>
              <a:rPr lang="it-IT" dirty="0"/>
              <a:t>Rafforzare la dimensione europea della nostra scuola attraverso la partecipazione a progetti Erasmus+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943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E28311-4764-2A46-9972-7836D6D0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Ruolo e Responsabilità del Referente</a:t>
            </a:r>
            <a:r>
              <a:rPr lang="it-IT" dirty="0"/>
              <a:t> Isabelle cottone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E94CC-F47E-D141-BFA0-1FBEF9911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/>
              <a:t>Supporto Amministrativo:</a:t>
            </a:r>
            <a:endParaRPr lang="it-IT" dirty="0"/>
          </a:p>
          <a:p>
            <a:pPr lvl="1"/>
            <a:r>
              <a:rPr lang="it-IT" dirty="0"/>
              <a:t>Inserimento dei dati nella piattaforma </a:t>
            </a:r>
            <a:r>
              <a:rPr lang="it-IT" dirty="0" err="1"/>
              <a:t>Beneficiary</a:t>
            </a:r>
            <a:r>
              <a:rPr lang="it-IT" dirty="0"/>
              <a:t> </a:t>
            </a:r>
            <a:r>
              <a:rPr lang="it-IT" dirty="0" err="1"/>
              <a:t>Module</a:t>
            </a:r>
            <a:endParaRPr lang="it-IT" dirty="0"/>
          </a:p>
          <a:p>
            <a:pPr lvl="1"/>
            <a:r>
              <a:rPr lang="it-IT" dirty="0"/>
              <a:t>Gestione della documentazione da fornire ai docenti in mobilità</a:t>
            </a:r>
          </a:p>
          <a:p>
            <a:pPr lvl="0"/>
            <a:r>
              <a:rPr lang="it-IT" b="1" dirty="0"/>
              <a:t>Organizzazione delle Riunioni </a:t>
            </a:r>
            <a:r>
              <a:rPr lang="it-IT" b="1" dirty="0" err="1"/>
              <a:t>Pre</a:t>
            </a:r>
            <a:r>
              <a:rPr lang="it-IT" b="1" dirty="0"/>
              <a:t> Partenza:</a:t>
            </a:r>
            <a:endParaRPr lang="it-IT" dirty="0"/>
          </a:p>
          <a:p>
            <a:pPr lvl="1"/>
            <a:r>
              <a:rPr lang="it-IT" dirty="0"/>
              <a:t>Pianificazione e coordinamento delle riunioni informative</a:t>
            </a:r>
          </a:p>
          <a:p>
            <a:pPr lvl="1"/>
            <a:r>
              <a:rPr lang="it-IT" dirty="0"/>
              <a:t>Comunicazione con i docenti partecipanti per assicurare la loro preparazione</a:t>
            </a:r>
          </a:p>
          <a:p>
            <a:pPr lvl="0"/>
            <a:r>
              <a:rPr lang="it-IT" b="1" dirty="0"/>
              <a:t>Supporto alla DSGA:</a:t>
            </a:r>
            <a:endParaRPr lang="it-IT" dirty="0"/>
          </a:p>
          <a:p>
            <a:pPr lvl="1"/>
            <a:r>
              <a:rPr lang="it-IT" dirty="0"/>
              <a:t>Collaborazione nella gestione amministrativa del progetto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3466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EBE123-7C2D-C449-BD39-CEE0B2AAB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Attività Svolte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9D5DB0-944E-2743-8849-A2A5A9E2C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Collaborazione continuativa con la Referente dei contatti con le Istituzioni ospitanti all’estero</a:t>
            </a:r>
            <a:r>
              <a:rPr lang="it-IT" dirty="0"/>
              <a:t> prof.ssa Maria Alice </a:t>
            </a:r>
            <a:r>
              <a:rPr lang="it-IT" dirty="0" err="1"/>
              <a:t>Caracausi</a:t>
            </a:r>
            <a:endParaRPr lang="it-IT" dirty="0"/>
          </a:p>
          <a:p>
            <a:r>
              <a:rPr lang="it-IT" b="1" dirty="0"/>
              <a:t>Inserimento dei Dati in Piattaforma:</a:t>
            </a:r>
            <a:endParaRPr lang="it-IT" dirty="0"/>
          </a:p>
          <a:p>
            <a:r>
              <a:rPr lang="it-IT" b="1" dirty="0"/>
              <a:t>Organizzazione delle Riunioni </a:t>
            </a:r>
            <a:r>
              <a:rPr lang="it-IT" b="1" dirty="0" err="1"/>
              <a:t>Pre</a:t>
            </a:r>
            <a:r>
              <a:rPr lang="it-IT" b="1" dirty="0"/>
              <a:t> Partenza: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465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D55EEA-AB9F-D44D-9EC7-F80A5E630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Ruolo e Responsabilità del Referente Maria alice </a:t>
            </a:r>
            <a:r>
              <a:rPr lang="it-IT" b="1" dirty="0" err="1"/>
              <a:t>caracausi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F75FF5-579B-344E-B8B6-33EF266F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Reperimento di Corsi come da Progetto </a:t>
            </a:r>
          </a:p>
          <a:p>
            <a:pPr marL="457200" lvl="1" indent="0">
              <a:buNone/>
            </a:pPr>
            <a:r>
              <a:rPr lang="it-IT" dirty="0"/>
              <a:t> -Reperimento pratico dei corsi indicati da Progetto, tra le offerte delle varie Agenzie che erogano corsi Erasmus+</a:t>
            </a:r>
          </a:p>
          <a:p>
            <a:pPr marL="457200" lvl="1" indent="0">
              <a:buNone/>
            </a:pPr>
            <a:r>
              <a:rPr lang="it-IT" dirty="0"/>
              <a:t>-Verifica delle condizioni e della </a:t>
            </a:r>
            <a:r>
              <a:rPr lang="it-IT" i="1" dirty="0"/>
              <a:t>policy </a:t>
            </a:r>
            <a:r>
              <a:rPr lang="it-IT" dirty="0"/>
              <a:t>di ogni corso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b="1" dirty="0"/>
              <a:t>Reperimento di </a:t>
            </a:r>
            <a:r>
              <a:rPr lang="it-IT" b="1" i="1" dirty="0" err="1"/>
              <a:t>partners</a:t>
            </a:r>
            <a:r>
              <a:rPr lang="it-IT" b="1" i="1" dirty="0"/>
              <a:t> </a:t>
            </a:r>
            <a:r>
              <a:rPr lang="it-IT" b="1" dirty="0"/>
              <a:t>e Istituzioni ospitanti</a:t>
            </a:r>
          </a:p>
          <a:p>
            <a:r>
              <a:rPr lang="it-IT" b="1" dirty="0"/>
              <a:t>Coordinamento delle attività tra le sedi in quanto Istituzione ospitante</a:t>
            </a:r>
          </a:p>
          <a:p>
            <a:r>
              <a:rPr lang="it-IT" b="1" dirty="0"/>
              <a:t>Reperimento di esperti</a:t>
            </a:r>
            <a:r>
              <a:rPr lang="it-IT" dirty="0"/>
              <a:t> </a:t>
            </a:r>
          </a:p>
          <a:p>
            <a:r>
              <a:rPr lang="it-IT" b="1" dirty="0"/>
              <a:t>Supporto alla DSGA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-Verifica dei documenti in entrata e in uscita, redatti in Lingua e non.</a:t>
            </a:r>
          </a:p>
          <a:p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0826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96549B-05FF-494D-8145-C78755AA0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Conclusioni e </a:t>
            </a:r>
            <a:r>
              <a:rPr lang="it-IT" b="1" dirty="0" err="1"/>
              <a:t>criticita’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7F4665-43B3-3347-9B4B-891221BA8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391" y="1558887"/>
            <a:ext cx="10178322" cy="3593591"/>
          </a:xfrm>
        </p:spPr>
        <p:txBody>
          <a:bodyPr>
            <a:normAutofit lnSpcReduction="10000"/>
          </a:bodyPr>
          <a:lstStyle/>
          <a:p>
            <a:r>
              <a:rPr lang="it-IT" b="1" dirty="0"/>
              <a:t>Valutazione Generale del Progetto:</a:t>
            </a:r>
            <a:endParaRPr lang="it-IT" dirty="0"/>
          </a:p>
          <a:p>
            <a:pPr marL="0" lvl="0" indent="0">
              <a:buNone/>
            </a:pPr>
            <a:r>
              <a:rPr lang="it-IT" dirty="0"/>
              <a:t>·  La comunicazione efficace e la collaborazione stretta con DSGA e collega Referente hanno permesso di gestire il progetto con efficienza, rispettando le tempistiche e garantendo il raggiungimento degli obiettivi prefissati.</a:t>
            </a:r>
          </a:p>
          <a:p>
            <a:pPr lvl="0"/>
            <a:r>
              <a:rPr lang="it-IT" dirty="0"/>
              <a:t>·  </a:t>
            </a:r>
            <a:r>
              <a:rPr lang="it-IT" b="1" dirty="0"/>
              <a:t>Qualità del Progetto:</a:t>
            </a:r>
            <a:r>
              <a:rPr lang="it-IT" dirty="0"/>
              <a:t> Il costante aggiornamento e la condivisione delle informazioni hanno contribuito a elevare la qualità complessiva del progetto, permettendo ai docenti partecipanti di vivere un'esperienza formativa ricca e ben organizzata.</a:t>
            </a:r>
          </a:p>
          <a:p>
            <a:pPr lvl="0"/>
            <a:r>
              <a:rPr lang="it-IT" dirty="0"/>
              <a:t>·  </a:t>
            </a:r>
            <a:r>
              <a:rPr lang="it-IT" b="1" dirty="0"/>
              <a:t>Relazioni Istituzionali:</a:t>
            </a:r>
            <a:r>
              <a:rPr lang="it-IT" dirty="0"/>
              <a:t> Grazie alla gestione puntuale e alla comunicazione trasparente, siamo riuscite a instaurare e mantenere relazioni positive con le istituzioni scolastiche ospitanti, facilitando future collaborazioni e scambi.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461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88AB53-DCD1-1B41-ADE4-9483C6E41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Aree di miglioramento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8FC8B2-5A86-D74D-963E-CBBAEEC8C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09311"/>
            <a:ext cx="10178322" cy="4370281"/>
          </a:xfrm>
        </p:spPr>
        <p:txBody>
          <a:bodyPr/>
          <a:lstStyle/>
          <a:p>
            <a:r>
              <a:rPr lang="it-IT" dirty="0"/>
              <a:t>Difficoltà di reperimento di Corsi che rispettassero i parametri stabiliti ed esposti nel Progetto </a:t>
            </a:r>
          </a:p>
          <a:p>
            <a:r>
              <a:rPr lang="it-IT" dirty="0"/>
              <a:t>Difficoltà ad individuare Paesi raggiungibili facilmente con i mezzi previsti dalle “mobilità verdi” </a:t>
            </a:r>
          </a:p>
          <a:p>
            <a:r>
              <a:rPr lang="it-IT" dirty="0"/>
              <a:t>Rispetto  delle scadenze previste per la consegna della documentazione necessaria e della modulistica. </a:t>
            </a:r>
          </a:p>
          <a:p>
            <a:r>
              <a:rPr lang="it-IT" dirty="0"/>
              <a:t>Responsabilità nel mantenere gli impegni presi in relazione alla dichiarazione di disponibilità alla partenza</a:t>
            </a:r>
          </a:p>
        </p:txBody>
      </p:sp>
    </p:spTree>
    <p:extLst>
      <p:ext uri="{BB962C8B-B14F-4D97-AF65-F5344CB8AC3E}">
        <p14:creationId xmlns:p14="http://schemas.microsoft.com/office/powerpoint/2010/main" val="87170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9832D6-0193-6249-9FAA-19A76D08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Grazie per l’attenzione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81E5AB5-81CF-9244-9D95-4B0EA4F8F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705" y="1608309"/>
            <a:ext cx="4572001" cy="463350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8702EB5-D50F-E74B-B1B3-BB4A9588E7C8}"/>
              </a:ext>
            </a:extLst>
          </p:cNvPr>
          <p:cNvSpPr txBox="1"/>
          <p:nvPr/>
        </p:nvSpPr>
        <p:spPr>
          <a:xfrm>
            <a:off x="8328752" y="5034708"/>
            <a:ext cx="3007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Isabelle Cottone</a:t>
            </a:r>
          </a:p>
          <a:p>
            <a:r>
              <a:rPr lang="it-IT" dirty="0"/>
              <a:t>Maria alice </a:t>
            </a:r>
            <a:r>
              <a:rPr lang="it-IT"/>
              <a:t>Caracausi</a:t>
            </a:r>
          </a:p>
        </p:txBody>
      </p:sp>
    </p:spTree>
    <p:extLst>
      <p:ext uri="{BB962C8B-B14F-4D97-AF65-F5344CB8AC3E}">
        <p14:creationId xmlns:p14="http://schemas.microsoft.com/office/powerpoint/2010/main" val="423436992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19</TotalTime>
  <Words>475</Words>
  <Application>Microsoft Macintosh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Relazione finale referente erasmus</vt:lpstr>
      <vt:lpstr>«Insieme in europa-studenti e docenti del cPIA di lucca- uniti per l’inclusione, il digitale e l’ambiente»</vt:lpstr>
      <vt:lpstr>Ruolo e Responsabilità del Referente Isabelle cottone</vt:lpstr>
      <vt:lpstr>Attività Svolte </vt:lpstr>
      <vt:lpstr>Ruolo e Responsabilità del Referente Maria alice caracausi</vt:lpstr>
      <vt:lpstr>Conclusioni e criticita’</vt:lpstr>
      <vt:lpstr>Aree di miglioramento</vt:lpstr>
      <vt:lpstr>Grazie per l’attenzione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finale referente erasmus</dc:title>
  <dc:creator>Isabelle Cottone</dc:creator>
  <cp:lastModifiedBy>Isabelle Cottone</cp:lastModifiedBy>
  <cp:revision>4</cp:revision>
  <dcterms:created xsi:type="dcterms:W3CDTF">2024-06-03T15:44:33Z</dcterms:created>
  <dcterms:modified xsi:type="dcterms:W3CDTF">2024-06-11T21:31:16Z</dcterms:modified>
</cp:coreProperties>
</file>